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71" r:id="rId3"/>
    <p:sldId id="266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69" r:id="rId12"/>
    <p:sldId id="263" r:id="rId13"/>
    <p:sldId id="264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040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46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81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124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68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596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09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04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59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6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7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61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h.edu.ru/subject/lesson/5504/conspect/28755/" TargetMode="External"/><Relationship Id="rId2" Type="http://schemas.openxmlformats.org/officeDocument/2006/relationships/hyperlink" Target="https://23.edu-reg.ru/shellserver?id=31996&amp;module_id=1266056#126605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elena692007@yandex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5" cy="18002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Добрый день!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Тема урока: «Глобальные проблемы человечества»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093314"/>
            <a:ext cx="8496944" cy="1728192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pPr algn="l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Цель урока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: </a:t>
            </a:r>
            <a:r>
              <a:rPr lang="ru-RU" sz="2400" dirty="0">
                <a:solidFill>
                  <a:srgbClr val="FF0000"/>
                </a:solidFill>
              </a:rPr>
              <a:t>сформировать представления об глобальных проблемах и путях их разрешения</a:t>
            </a:r>
            <a:endParaRPr lang="ru-RU" sz="2200" b="1" dirty="0" smtClean="0">
              <a:solidFill>
                <a:srgbClr val="FF0000"/>
              </a:solidFill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  <a:p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Глобализация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- (мировая, всемирная), которая означает резкое расширение и углубление взаимосвязей и взаимозависимостей между странами, народами и отдельными людьми. Она охватывает сферы политики, экономики и культуры</a:t>
            </a:r>
            <a:r>
              <a:rPr lang="ru-RU" dirty="0" smtClean="0">
                <a:solidFill>
                  <a:schemeClr val="tx1"/>
                </a:solidFill>
                <a:latin typeface="Yu Gothic UI Semibold" pitchFamily="34" charset="-128"/>
                <a:ea typeface="Yu Gothic UI Semibold" pitchFamily="34" charset="-128"/>
              </a:rPr>
              <a:t>.</a:t>
            </a:r>
            <a:endParaRPr lang="ru-RU" dirty="0">
              <a:solidFill>
                <a:schemeClr val="tx1"/>
              </a:solidFill>
              <a:latin typeface="Yu Gothic UI Semibold" pitchFamily="34" charset="-128"/>
              <a:ea typeface="Yu Gothic UI Semibold" pitchFamily="34" charset="-12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77072"/>
            <a:ext cx="4367808" cy="2520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854" y="4063941"/>
            <a:ext cx="3154685" cy="254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9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868"/>
            <a:ext cx="9144000" cy="68758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96944" cy="113813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Энергетическая и сырьевая проблемы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352928" cy="2736304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Энергетическая проблема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― это прежде всего проблема надежного обеспечения человечества топливом и сырьем. Ограниченность ресурсов и их исчерпаемость ставит человечество перед необходимостью жесткой экономии энергии, использования новых ресурсосберегающих технологий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49080"/>
            <a:ext cx="3608491" cy="24086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81128"/>
            <a:ext cx="3888432" cy="197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850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76" y="265228"/>
            <a:ext cx="8229600" cy="63408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здоровья людей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80920" cy="288032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В последнее время в мировой практике при оценке качества жизни людей на первое место выдвигается состояние их здоровья.             И это не случайно: ведь именно оно служит основой полноценной жизни и  деятельности каждого человека, да и общества в целом. </a:t>
            </a:r>
          </a:p>
          <a:p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53899"/>
            <a:ext cx="2952328" cy="230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C:\Users\Sony\AppData\Local\Microsoft\Windows\INetCache\IE\A52G2OVA\download-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53899"/>
            <a:ext cx="3024336" cy="23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ony\AppData\Local\Microsoft\Windows\INetCache\IE\0IT1ZMH7\Ender_Crystal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499" y="4253899"/>
            <a:ext cx="1369863" cy="23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36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4" y="0"/>
            <a:ext cx="912467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Мирового 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океана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9"/>
            <a:ext cx="8229600" cy="273630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использования Мирового океана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― глобальная проблема, состоящая в том, что с развертыванием хозяйственной деятельности и освоением новых морских транспортных путей воды Мирового океана все больше загрязняются с опасными последствиями для всего живого.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656" y="4033890"/>
            <a:ext cx="3096344" cy="28241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3890"/>
            <a:ext cx="3317762" cy="28385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33890"/>
            <a:ext cx="3059832" cy="283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7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освоения Космоса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187220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мирного освоения космоса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― глобальная проблема, состоящая в предотвращении угрозы из космоса для одних стран со стороны других стран.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212976"/>
            <a:ext cx="3284984" cy="32849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08412"/>
            <a:ext cx="4131365" cy="329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304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Пути разрешения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8919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Новое политическое мышление это веление времени. Оно должно проявлять себя во всех сферах деятельности людей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Привить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людям новые нравственно-этические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ценности.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Сплотиться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всему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человечеству.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Совершить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невиданные по масштабам и глубине преобразования во всем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мире.</a:t>
            </a:r>
            <a:endParaRPr lang="ru-RU" sz="2800" dirty="0"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509120"/>
            <a:ext cx="3456384" cy="2142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8" y="4509120"/>
            <a:ext cx="3816424" cy="21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08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Вывод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Глобальные проблемы </a:t>
            </a:r>
            <a:r>
              <a:rPr lang="ru-RU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– это вызов человеческому разуму. Уйти от них невозможно. Их можно только преодолеть. Преодолеть усилиями каждого человека и каждой страны в тесном сотрудничестве ради великой цели - сохранения возможности жить на Земле</a:t>
            </a:r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Каждый </a:t>
            </a:r>
            <a:r>
              <a:rPr lang="ru-RU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человек должен осознавать, что Человечество на грани гибели, и выживем мы или нет – заслуга каждого из нас</a:t>
            </a:r>
            <a:r>
              <a:rPr lang="ru-RU" dirty="0">
                <a:latin typeface="Yu Gothic UI Semibold" pitchFamily="34" charset="-128"/>
                <a:ea typeface="Yu Gothic UI Semibold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41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r>
              <a:rPr lang="ru-RU" dirty="0"/>
              <a:t>Баранчиков Е.В География: учебник для студентов учреждений среднего профессионального образования.- М.: Академия, 2016.- 320с.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23.edu-reg.ru/shellserver?id=31996&amp;module_id=1266056#1266056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https://resh.edu.ru/subject/lesson/5504/conspect/28755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449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изучения темы необходимо рассмотреть теорию, составить конспект. Отправить фотоотчет на мою электронную почту до </a:t>
            </a:r>
            <a:r>
              <a:rPr lang="ru-RU" b="1" dirty="0"/>
              <a:t>15.00: </a:t>
            </a:r>
            <a:r>
              <a:rPr lang="en-US" u="sng" dirty="0" err="1">
                <a:hlinkClick r:id="rId2"/>
              </a:rPr>
              <a:t>elena</a:t>
            </a:r>
            <a:r>
              <a:rPr lang="ru-RU" u="sng" dirty="0">
                <a:hlinkClick r:id="rId2"/>
              </a:rPr>
              <a:t>692007@</a:t>
            </a:r>
            <a:r>
              <a:rPr lang="en-US" u="sng" dirty="0" err="1">
                <a:hlinkClick r:id="rId2"/>
              </a:rPr>
              <a:t>yandex</a:t>
            </a:r>
            <a:r>
              <a:rPr lang="ru-RU" u="sng" dirty="0">
                <a:hlinkClick r:id="rId2"/>
              </a:rPr>
              <a:t>.</a:t>
            </a:r>
            <a:r>
              <a:rPr lang="en-US" u="sng" dirty="0" err="1">
                <a:hlinkClick r:id="rId2"/>
              </a:rPr>
              <a:t>ru</a:t>
            </a:r>
            <a:r>
              <a:rPr lang="ru-RU" dirty="0"/>
              <a:t/>
            </a:r>
            <a:br>
              <a:rPr lang="ru-RU" dirty="0"/>
            </a:br>
            <a:r>
              <a:rPr lang="ru-RU" u="sng" dirty="0"/>
              <a:t>Обязательно в отчете указываем дату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225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Причины возникновения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452596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Экономические, политические, социальные и культурные </a:t>
            </a:r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контакты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Целостность </a:t>
            </a:r>
            <a:r>
              <a:rPr lang="ru-RU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и противоречивость современного </a:t>
            </a:r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мира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Новейшие </a:t>
            </a:r>
            <a:r>
              <a:rPr lang="ru-RU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средства массовой </a:t>
            </a:r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коммуникации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Возникшая </a:t>
            </a:r>
            <a:r>
              <a:rPr lang="ru-RU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всемирная общность людей.</a:t>
            </a:r>
          </a:p>
        </p:txBody>
      </p:sp>
    </p:spTree>
    <p:extLst>
      <p:ext uri="{BB962C8B-B14F-4D97-AF65-F5344CB8AC3E}">
        <p14:creationId xmlns:p14="http://schemas.microsoft.com/office/powerpoint/2010/main" val="568760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" y="354052"/>
            <a:ext cx="8435280" cy="113813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Особенности глобальных проблем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003232" cy="18288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Носят планетарный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характер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Угрожают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гибелью всему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человечеству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Требуют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коллективных усилий мирового сообщества.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645024"/>
            <a:ext cx="4464765" cy="29969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3231992" cy="242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581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Глобальные проблемы: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475252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Экологическая проблема.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Демографическая проблема.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мира и разоружения, предотвращения ядерной войны.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Продовольственная проблема.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Энергетическая и сырьевая проблемы.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использования Мирового океана.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Мировое освоение Космоса.</a:t>
            </a:r>
          </a:p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Проблема здоровья людей</a:t>
            </a:r>
          </a:p>
        </p:txBody>
      </p:sp>
    </p:spTree>
    <p:extLst>
      <p:ext uri="{BB962C8B-B14F-4D97-AF65-F5344CB8AC3E}">
        <p14:creationId xmlns:p14="http://schemas.microsoft.com/office/powerpoint/2010/main" val="1723429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80920" cy="57606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Экологическая проблема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363272" cy="478112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Экологическая проблема</a:t>
            </a:r>
            <a:r>
              <a:rPr lang="ru-RU" sz="2800" b="1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 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— это изменение природной среды в результате антропогенных воздействий, ведущее к нарушению структуры и функционирования природы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Причина: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производственная деятельность человека</a:t>
            </a:r>
            <a:r>
              <a:rPr lang="ru-RU" sz="2800" dirty="0" smtClean="0">
                <a:latin typeface="Yu Gothic UI Semibold" pitchFamily="34" charset="-128"/>
                <a:ea typeface="Yu Gothic UI Semibold" pitchFamily="34" charset="-128"/>
              </a:rPr>
              <a:t>.</a:t>
            </a:r>
            <a:endParaRPr lang="ru-RU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Yu Gothic UI Semibold" pitchFamily="34" charset="-128"/>
              <a:ea typeface="Yu Gothic UI Semibold" pitchFamily="34" charset="-128"/>
            </a:endParaRPr>
          </a:p>
          <a:p>
            <a:pPr marL="0" indent="0">
              <a:buNone/>
            </a:pPr>
            <a:endParaRPr lang="ru-RU" sz="2800" dirty="0">
              <a:latin typeface="Yu Gothic UI Semibold" pitchFamily="34" charset="-128"/>
              <a:ea typeface="Yu Gothic UI Semibold" pitchFamily="34" charset="-128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65104"/>
            <a:ext cx="2807690" cy="2263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54" y="4365104"/>
            <a:ext cx="2807690" cy="22635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351815"/>
            <a:ext cx="2736926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158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6" y="26609"/>
            <a:ext cx="91655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Демографическая проблема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295232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Состоит из 2-х частей: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Быстрый и слабо контролируемый рост населения развивающих стран.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Старение населения развитых стран и многих государств переходной экономики.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Причина: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темп роста населения (особенно за период с 1960 по 1999 г.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н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аселение планеты удвоилось.</a:t>
            </a:r>
            <a:endParaRPr lang="ru-RU" sz="2800" dirty="0" smtClean="0"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Yu Gothic UI Semibold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293095"/>
            <a:ext cx="6768752" cy="259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5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Ядерное оружие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1484784"/>
            <a:ext cx="8229600" cy="45259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Ядерное оружие 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— оружие массового поражения взрывного действия, основанное на использовании внутриядерной энергии.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Последствия: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у</a:t>
            </a:r>
            <a:r>
              <a:rPr lang="ru-RU" sz="2800" dirty="0" smtClean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дарная волна, световое излучение, радиоактивное заражение, электромагнитный импульс</a:t>
            </a:r>
            <a:r>
              <a:rPr lang="ru-RU" sz="2800" dirty="0" smtClean="0">
                <a:latin typeface="Yu Gothic UI Semibold" pitchFamily="34" charset="-128"/>
                <a:ea typeface="Yu Gothic UI Semibold" pitchFamily="34" charset="-128"/>
              </a:rPr>
              <a:t>.</a:t>
            </a:r>
            <a:r>
              <a:rPr lang="ru-RU" sz="2800" dirty="0">
                <a:latin typeface="Yu Gothic UI Semibold" pitchFamily="34" charset="-128"/>
                <a:ea typeface="Yu Gothic UI Semibold" pitchFamily="34" charset="-128"/>
              </a:rPr>
              <a:t> </a:t>
            </a:r>
            <a:endParaRPr lang="ru-RU" sz="2800" dirty="0">
              <a:solidFill>
                <a:srgbClr val="C00000"/>
              </a:solidFill>
              <a:latin typeface="Yu Gothic UI Semibold" pitchFamily="34" charset="-128"/>
              <a:ea typeface="Yu Gothic UI Semibold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37112"/>
            <a:ext cx="3528392" cy="22986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7" y="4437110"/>
            <a:ext cx="3528392" cy="22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33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Yu Gothic UI Semibold" pitchFamily="34" charset="-128"/>
                <a:ea typeface="Yu Gothic UI Semibold" pitchFamily="34" charset="-128"/>
              </a:rPr>
              <a:t>Продовольственная проблема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Yu Gothic UI Semibold" pitchFamily="34" charset="-128"/>
              <a:ea typeface="Yu Gothic UI Semibold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Продовольственная проблема </a:t>
            </a:r>
            <a:r>
              <a:rPr lang="ru-RU" sz="2800" dirty="0">
                <a:latin typeface="Times New Roman" panose="02020603050405020304" pitchFamily="18" charset="0"/>
                <a:ea typeface="Yu Gothic UI Semibold" pitchFamily="34" charset="-128"/>
                <a:cs typeface="Times New Roman" panose="02020603050405020304" pitchFamily="18" charset="0"/>
              </a:rPr>
              <a:t>— едва ли не древнейшая из всех глобальных проблем человечества. Голод — крайнее ее проявление и огромное социальное бедствие. На данный момент, в мире большинство голодающих — население Африки</a:t>
            </a:r>
            <a:r>
              <a:rPr lang="ru-RU" sz="2800" dirty="0">
                <a:latin typeface="Yu Gothic UI Semibold" pitchFamily="34" charset="-128"/>
                <a:ea typeface="Yu Gothic UI Semibold" pitchFamily="34" charset="-128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09120"/>
            <a:ext cx="3672408" cy="21641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221088"/>
            <a:ext cx="3671727" cy="243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4684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583</Words>
  <Application>Microsoft Office PowerPoint</Application>
  <PresentationFormat>Экран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Yu Gothic UI Semibold</vt:lpstr>
      <vt:lpstr>Тема Office</vt:lpstr>
      <vt:lpstr>Добрый день! Тема урока: «Глобальные проблемы человечества»</vt:lpstr>
      <vt:lpstr>Презентация PowerPoint</vt:lpstr>
      <vt:lpstr>Причины возникновения</vt:lpstr>
      <vt:lpstr>Особенности глобальных проблем</vt:lpstr>
      <vt:lpstr>Глобальные проблемы:</vt:lpstr>
      <vt:lpstr>Экологическая проблема</vt:lpstr>
      <vt:lpstr>Демографическая проблема</vt:lpstr>
      <vt:lpstr>Ядерное оружие</vt:lpstr>
      <vt:lpstr>Продовольственная проблема</vt:lpstr>
      <vt:lpstr>Энергетическая и сырьевая проблемы</vt:lpstr>
      <vt:lpstr>Проблема здоровья людей</vt:lpstr>
      <vt:lpstr>Проблема Мирового океана</vt:lpstr>
      <vt:lpstr>Проблема освоения Космоса</vt:lpstr>
      <vt:lpstr>Пути разрешения</vt:lpstr>
      <vt:lpstr>Вывод</vt:lpstr>
      <vt:lpstr>ЛИТЕРАТУРА: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Дианка</dc:creator>
  <cp:lastModifiedBy>Семинякина Елена Борисовна</cp:lastModifiedBy>
  <cp:revision>15</cp:revision>
  <dcterms:created xsi:type="dcterms:W3CDTF">2016-05-10T02:26:32Z</dcterms:created>
  <dcterms:modified xsi:type="dcterms:W3CDTF">2020-06-12T13:00:55Z</dcterms:modified>
</cp:coreProperties>
</file>